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120E3-D187-4B23-9BBD-53C8EC39853A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1226E-85BF-4FCA-BD87-490D573E7E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00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36A17-7CF8-4109-B1EA-65B7125430C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19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4CFC94-3BE4-E4F2-C4F3-8D74F9E7A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C00AF2-0E23-BF92-B3BE-E39BD4C1E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C184A1-0B8E-AD8D-2D3D-66A7D4ED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86E3FD-58AD-D7C4-1904-605C39F3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84C88-3A1B-C679-3830-6726DE1C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9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73477A-61F7-E4DF-4A8B-2F14575C1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D231B6-17E9-45C0-0964-D5D404C8E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DB510E-2435-7B1E-5C2A-69FF13A1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FF5450-EA64-FB3F-5243-F03017653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0B00DB-37C7-8844-D9A5-2AC78F07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60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887166-8771-017E-74C4-25C09ACED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816EE5-BDD1-EA3F-3770-D8330CEC2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2AFDBC-CD90-1877-A7FF-959C6CF0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DA0200-A510-29EB-66AE-4889231C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06348A-136B-D2C1-3BBA-7E3D61047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92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66589F-E7CC-E5E0-722E-997FF872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A590C7-1671-A055-FD2B-D7D61C67A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54A126-EA44-7272-13D0-C9CBF490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BF48F8-9AAB-B9C4-0BAE-19560E0AE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DDFD12-0319-EF1A-B8C3-378D2D7D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95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3E458-9888-337A-A6CB-FFEAB53C8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45DB3C-5D2B-9CCD-4438-D4E401C4D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66F47E-0C27-0930-8D85-66C65D4AB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34452E-39B0-7BF5-7A27-307893FB0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E831B4-877C-665C-A823-F9FEF3F92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1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CDA3B-834B-0285-DC0A-88F821BE0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5D4ECB-1170-7160-6FFC-4F9A3ED4A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393A54-9765-AFA9-633D-920F555D1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15D6F1-2D82-0EE2-FFA4-9D888BE54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A937D2-99AD-B00A-25D7-98640FC69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F8FB0-2DAB-3C52-C6AF-2A37D42CF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16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B6E26F-9F0E-7D75-11AD-F1E97521E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4B3360-E388-413A-DDA4-968F18213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310ACF-8BE0-F553-BA61-F2656D649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8C3CCC-E666-407C-B165-9610F8D26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7254E4-DB3E-36D2-BF99-726E74E69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D6576D-2E05-51A3-1C4E-37BC35524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BA69DC-A8CC-581C-B1ED-7AF6CA33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734078D-1DF1-5159-021D-185EAE9C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32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50B50-F436-1FA5-3D40-B4FD1638D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7268F0-A65A-D1DC-F9C0-49D5B24C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A0CF64-D878-00DC-7E9E-D68B0635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53CE81-C9CF-77BF-BBA8-4D4A6EE3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85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211D7A-2835-EDE2-FE80-DED2383B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7BD307-73D8-45D8-5886-3A5ECAED1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F09132-B2E3-E517-6A63-CDD8AF3C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8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1243E-C582-6027-91F2-ED67155F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943B0D-6B56-BBDE-936B-3A2590214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5C1F53-9C1C-FF41-0688-86B0EA2DC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CAF710-9BEF-0203-49F0-06C6BF38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409155-5754-E68E-E8D7-2045BA2F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0AD37F-1D07-DBD9-C945-42A91428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32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AD8D3-245E-F9C9-49B4-687B68231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6F6469-D777-BE23-2D8A-E34AA034F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C30BB8-BFA8-5DFD-02EF-474E83C7F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C8343A-C873-5A95-1CC6-FBEF7407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FEF3E5-B483-C882-1AA9-1EE8E9D0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E72606-CE20-8A03-DF90-CDB810F8A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46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7D9E34D-F708-04FA-C3A6-58AA5B39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095BA6-05DD-398F-9B32-D3DDA98B1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3A94FA-6924-AE97-C6D6-4AC6D4203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10EE-C629-4B12-921A-64C0F3FC6FF2}" type="datetimeFigureOut">
              <a:rPr kumimoji="1" lang="ja-JP" altLang="en-US" smtClean="0"/>
              <a:t>2023/12/10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A9BCCA-1143-6A9B-6EDF-6B1138100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986C42-9B45-9CAC-0F50-3C3DDA159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FF1F9-C81A-4078-B705-E0CFCCFD5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07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1" y="0"/>
            <a:ext cx="9143999" cy="6858000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603263" y="908720"/>
          <a:ext cx="8871431" cy="5246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804141075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256280453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895681392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1651878179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666035518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3890372971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3035644443"/>
                    </a:ext>
                  </a:extLst>
                </a:gridCol>
              </a:tblGrid>
              <a:tr h="405496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85379" marR="85379" marT="42689" marB="42689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１０日（日）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１１日（月）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１２日（火）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１３日（水）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１４日（木）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１５日（金）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ＭＳ Ｐゴシック"/>
                        </a:rPr>
                        <a:t>１６日（土）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45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朝　食</a:t>
                      </a:r>
                    </a:p>
                  </a:txBody>
                  <a:tcPr marL="85379" marR="85379" marT="42689" marB="42689" vert="eaVert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コーンピース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オムレツ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牛肉入りれんこん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春雨中華サラダ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牛乳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彩り野菜白揚げ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ごぼうの旨煮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もずく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牛乳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しゅうまい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インゲンの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錦糸和え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三色豆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牛乳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黒糖ロール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ミートボール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＆ウインナー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コールスローサラダ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黄桃缶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ブルーベリージョア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卵とじ丼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切昆布大豆煮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菜の花ちらし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牛乳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アオサしんじ</a:t>
                      </a:r>
                      <a:r>
                        <a:rPr kumimoji="1" lang="ja-JP" altLang="en-US" sz="1000" dirty="0" err="1"/>
                        <a:t>ょの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餡かけ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キャベツと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油揚げの煮物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なます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牛乳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食パン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スクランブルエッグ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根菜和風サラダ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フルーツミックス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プレーンジョア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45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昼　食</a:t>
                      </a:r>
                    </a:p>
                  </a:txBody>
                  <a:tcPr marL="85379" marR="85379" marT="42689" marB="42689" vert="eaVert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鮭雑炊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鯵の塩焼き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かぼちゃサラダ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小松菜と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油揚げの卵とじ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赤魚の</a:t>
                      </a:r>
                      <a:endParaRPr kumimoji="1" lang="en-US" altLang="ja-JP" sz="1000" b="0" dirty="0"/>
                    </a:p>
                    <a:p>
                      <a:pPr algn="ctr"/>
                      <a:r>
                        <a:rPr kumimoji="1" lang="ja-JP" altLang="en-US" sz="1000" b="0" dirty="0"/>
                        <a:t>しょうが</a:t>
                      </a:r>
                      <a:r>
                        <a:rPr kumimoji="1" lang="ja-JP" altLang="en-US" sz="1000" b="0" dirty="0" err="1"/>
                        <a:t>あん</a:t>
                      </a:r>
                      <a:r>
                        <a:rPr kumimoji="1" lang="ja-JP" altLang="en-US" sz="1000" b="0" dirty="0"/>
                        <a:t>かけ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キャベツのサラダ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湯豆腐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鶏汁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/>
                        <a:t>いなり寿司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鯖の生姜醤油焼き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枝豆そぼろ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青梗菜の</a:t>
                      </a:r>
                      <a:endParaRPr kumimoji="1" lang="en-US" altLang="ja-JP" sz="1000" b="0" dirty="0"/>
                    </a:p>
                    <a:p>
                      <a:pPr algn="ctr"/>
                      <a:r>
                        <a:rPr kumimoji="1" lang="ja-JP" altLang="en-US" sz="1000" b="0" dirty="0"/>
                        <a:t>ゆかり和え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かきたま汁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/>
                        <a:t>麻婆茄子丼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/>
                        <a:t>キャベツの</a:t>
                      </a:r>
                      <a:r>
                        <a:rPr kumimoji="1" lang="ja-JP" altLang="en-US" sz="1000" b="0" dirty="0" err="1"/>
                        <a:t>ごま</a:t>
                      </a:r>
                      <a:r>
                        <a:rPr kumimoji="1" lang="ja-JP" altLang="en-US" sz="1000" b="0" dirty="0"/>
                        <a:t>和え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/>
                        <a:t>はちみつヨーグルト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鶏肉の</a:t>
                      </a:r>
                      <a:endParaRPr kumimoji="1" lang="en-US" altLang="ja-JP" sz="1000" b="0" dirty="0"/>
                    </a:p>
                    <a:p>
                      <a:pPr algn="ctr"/>
                      <a:r>
                        <a:rPr kumimoji="1" lang="ja-JP" altLang="en-US" sz="1000" b="0" dirty="0"/>
                        <a:t>カシューナッツ炒め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ほうれん草の</a:t>
                      </a:r>
                      <a:endParaRPr kumimoji="1" lang="en-US" altLang="ja-JP" sz="1000" b="0" dirty="0"/>
                    </a:p>
                    <a:p>
                      <a:pPr algn="ctr"/>
                      <a:r>
                        <a:rPr kumimoji="1" lang="ja-JP" altLang="en-US" sz="1000" b="0" dirty="0"/>
                        <a:t>レモン醤油和え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りんご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トマトスープ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豚肉と野菜の</a:t>
                      </a:r>
                      <a:endParaRPr kumimoji="1" lang="en-US" altLang="ja-JP" sz="1000" b="0" dirty="0"/>
                    </a:p>
                    <a:p>
                      <a:pPr algn="ctr"/>
                      <a:r>
                        <a:rPr kumimoji="1" lang="ja-JP" altLang="en-US" sz="1000" b="0" dirty="0"/>
                        <a:t>炒めもの</a:t>
                      </a:r>
                    </a:p>
                    <a:p>
                      <a:pPr algn="l"/>
                      <a:r>
                        <a:rPr kumimoji="1" lang="ja-JP" altLang="en-US" sz="1000" b="0" dirty="0"/>
                        <a:t>白菜と</a:t>
                      </a:r>
                      <a:endParaRPr kumimoji="1" lang="en-US" altLang="ja-JP" sz="1000" b="0" dirty="0"/>
                    </a:p>
                    <a:p>
                      <a:pPr algn="ctr"/>
                      <a:r>
                        <a:rPr kumimoji="1" lang="ja-JP" altLang="en-US" sz="1000" b="0" dirty="0"/>
                        <a:t>ベーコンの煮物</a:t>
                      </a:r>
                    </a:p>
                    <a:p>
                      <a:pPr algn="l"/>
                      <a:r>
                        <a:rPr kumimoji="1" lang="ja-JP" altLang="en-US" sz="1000" b="0" dirty="0" err="1"/>
                        <a:t>じゃが</a:t>
                      </a:r>
                      <a:r>
                        <a:rPr kumimoji="1" lang="ja-JP" altLang="en-US" sz="1000" b="0" dirty="0"/>
                        <a:t>芋の</a:t>
                      </a:r>
                      <a:endParaRPr kumimoji="1" lang="en-US" altLang="ja-JP" sz="1000" b="0" dirty="0"/>
                    </a:p>
                    <a:p>
                      <a:pPr algn="ctr"/>
                      <a:r>
                        <a:rPr kumimoji="1" lang="ja-JP" altLang="en-US" sz="1000" b="0" dirty="0"/>
                        <a:t>マスタード和え</a:t>
                      </a:r>
                    </a:p>
                    <a:p>
                      <a:pPr algn="l"/>
                      <a:r>
                        <a:rPr kumimoji="1" lang="ja-JP" altLang="en-US" sz="1000" b="0" dirty="0" err="1"/>
                        <a:t>わん</a:t>
                      </a:r>
                      <a:r>
                        <a:rPr kumimoji="1" lang="ja-JP" altLang="en-US" sz="1000" b="0" dirty="0"/>
                        <a:t>たんスープ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かれいの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揚げおろし煮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南瓜のマッシュ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小松菜の煮浸し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清まし汁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43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夕　食</a:t>
                      </a:r>
                    </a:p>
                  </a:txBody>
                  <a:tcPr marL="85379" marR="85379" marT="42689" marB="42689" vert="eaVert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豚肉と</a:t>
                      </a:r>
                      <a:r>
                        <a:rPr kumimoji="1" lang="ja-JP" altLang="en-US" sz="1000" dirty="0" err="1"/>
                        <a:t>じゃが</a:t>
                      </a:r>
                      <a:r>
                        <a:rPr kumimoji="1" lang="ja-JP" altLang="en-US" sz="1000" dirty="0"/>
                        <a:t>芋の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オイスター炒め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ひじきの煮物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いん</a:t>
                      </a:r>
                      <a:r>
                        <a:rPr kumimoji="1" lang="ja-JP" altLang="en-US" sz="1000" dirty="0" err="1"/>
                        <a:t>げん</a:t>
                      </a:r>
                      <a:r>
                        <a:rPr kumimoji="1" lang="ja-JP" altLang="en-US" sz="1000" dirty="0"/>
                        <a:t>と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しめじのサラダ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鶏照り焼き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小松菜の煮浸し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パイン缶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海老カツ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ビーンズサラダ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蓮根の煮物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鶏肉と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厚揚げのみぞ</a:t>
                      </a:r>
                      <a:r>
                        <a:rPr kumimoji="1" lang="ja-JP" altLang="en-US" sz="1000" dirty="0" err="1"/>
                        <a:t>れ</a:t>
                      </a:r>
                      <a:r>
                        <a:rPr kumimoji="1" lang="ja-JP" altLang="en-US" sz="1000" dirty="0"/>
                        <a:t>煮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クリーミー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ベーコンポテト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春菊の中華和え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 err="1"/>
                        <a:t>ほっけの</a:t>
                      </a:r>
                      <a:r>
                        <a:rPr kumimoji="1" lang="ja-JP" altLang="en-US" sz="1000" dirty="0"/>
                        <a:t>干物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南瓜のマヨサラダ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椎茸の葱味噌焼き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海老のチャウダー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れんこんの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カレー炒め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もやしの甘酢和え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米飯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鶏のパン粉焼き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ふろふき大根の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蟹</a:t>
                      </a:r>
                      <a:r>
                        <a:rPr kumimoji="1" lang="ja-JP" altLang="en-US" sz="1000" dirty="0" err="1"/>
                        <a:t>あん</a:t>
                      </a:r>
                      <a:r>
                        <a:rPr kumimoji="1" lang="ja-JP" altLang="en-US" sz="1000" dirty="0"/>
                        <a:t>かけ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胡瓜の浅漬け</a:t>
                      </a:r>
                    </a:p>
                    <a:p>
                      <a:pPr algn="l"/>
                      <a:r>
                        <a:rPr kumimoji="1" lang="ja-JP" altLang="en-US" sz="1000" dirty="0"/>
                        <a:t>味噌汁</a:t>
                      </a:r>
                    </a:p>
                  </a:txBody>
                  <a:tcPr marL="85379" marR="85379" marT="42689" marB="42689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8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/>
                        <a:t>おやつ</a:t>
                      </a:r>
                    </a:p>
                  </a:txBody>
                  <a:tcPr marL="85379" marR="85379" marT="42689" marB="42689" vert="eaVert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HGP創英角ｺﾞｼｯｸUB"/>
                        </a:rPr>
                        <a:t>揚げパン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HGP創英角ｺﾞｼｯｸUB"/>
                        </a:rPr>
                        <a:t>原宿ドッグ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HGP創英角ｺﾞｼｯｸUB"/>
                        </a:rPr>
                        <a:t>抹茶プリン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HGP創英角ｺﾞｼｯｸUB"/>
                        </a:rPr>
                        <a:t>もみじまんじゅう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HGP創英角ｺﾞｼｯｸUB"/>
                        </a:rPr>
                        <a:t>ドーナツ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HGP創英角ｺﾞｼｯｸUB"/>
                        </a:rPr>
                        <a:t>おはぎ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HGP創英角ｺﾞｼｯｸUB"/>
                        </a:rPr>
                        <a:t>杏仁豆腐</a:t>
                      </a: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43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600" dirty="0"/>
                    </a:p>
                  </a:txBody>
                  <a:tcPr marL="85379" marR="85379" marT="42689" marB="42689" vert="eaVert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1544Kcal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蛋白質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63g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1541Kcal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蛋白質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61g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1756Kcal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蛋白質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63g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1617Kcal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蛋白質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44g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1702Kcal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蛋白質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63g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1567Kcal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蛋白質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52g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1390Kcal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蛋白質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50g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887624"/>
                  </a:ext>
                </a:extLst>
              </a:tr>
              <a:tr h="2571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脂質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42g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塩分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9.5g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脂質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37g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塩分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8.2g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脂質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56g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塩分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9.9g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脂質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41g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塩分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7.2g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脂質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46g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塩分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7.3g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脂質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37g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塩分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8.6g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脂質</a:t>
                      </a:r>
                      <a:r>
                        <a:rPr lang="en-US" altLang="ja-JP" sz="700" b="0" i="0" u="none" strike="noStrike" dirty="0">
                          <a:effectLst/>
                          <a:latin typeface="HGP創英角ｺﾞｼｯｸUB"/>
                        </a:rPr>
                        <a:t>33g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HGP創英角ｺﾞｼｯｸUB"/>
                        </a:rPr>
                        <a:t>塩分</a:t>
                      </a:r>
                      <a:r>
                        <a:rPr lang="en-US" altLang="ja-JP" sz="700" b="0" i="0" u="none" strike="noStrike">
                          <a:effectLst/>
                          <a:latin typeface="HGP創英角ｺﾞｼｯｸUB"/>
                        </a:rPr>
                        <a:t>6.4g</a:t>
                      </a:r>
                      <a:endParaRPr lang="ja-JP" altLang="en-US" sz="700" b="0" i="0" u="none" strike="noStrike" dirty="0">
                        <a:effectLst/>
                        <a:latin typeface="HGP創英角ｺﾞｼｯｸUB"/>
                      </a:endParaRPr>
                    </a:p>
                  </a:txBody>
                  <a:tcPr marL="8558" marR="8558" marT="8558" marB="0" anchor="ctr">
                    <a:lnL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803373"/>
                  </a:ext>
                </a:extLst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03263" y="18662"/>
            <a:ext cx="1128967" cy="1086479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DF7933E-D5DA-4F1E-900D-9C0E65C1A87F}"/>
              </a:ext>
            </a:extLst>
          </p:cNvPr>
          <p:cNvSpPr txBox="1"/>
          <p:nvPr/>
        </p:nvSpPr>
        <p:spPr>
          <a:xfrm>
            <a:off x="6421902" y="6434765"/>
            <a:ext cx="3533224" cy="329993"/>
          </a:xfrm>
          <a:prstGeom prst="rect">
            <a:avLst/>
          </a:prstGeom>
          <a:solidFill>
            <a:schemeClr val="bg1"/>
          </a:solidFill>
        </p:spPr>
        <p:txBody>
          <a:bodyPr wrap="square" lIns="87279" tIns="43640" rIns="87279" bIns="43640" rtlCol="0">
            <a:spAutoFit/>
          </a:bodyPr>
          <a:lstStyle/>
          <a:p>
            <a:r>
              <a:rPr lang="ja-JP" altLang="en-US" sz="786" b="1" dirty="0">
                <a:solidFill>
                  <a:schemeClr val="tx2"/>
                </a:solidFill>
              </a:rPr>
              <a:t>＊天候によって使用する食材に変更が生じる場合がございます。ご了承ください。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AE64C6A2-6B56-47C3-9186-69B74A2794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471" y="6206452"/>
            <a:ext cx="557750" cy="65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129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380</Words>
  <Application>Microsoft Office PowerPoint</Application>
  <PresentationFormat>ワイド画面</PresentationFormat>
  <Paragraphs>176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三保代表メール</dc:creator>
  <cp:lastModifiedBy>三保代表メール</cp:lastModifiedBy>
  <cp:revision>1</cp:revision>
  <dcterms:created xsi:type="dcterms:W3CDTF">2023-12-10T08:20:28Z</dcterms:created>
  <dcterms:modified xsi:type="dcterms:W3CDTF">2023-12-10T08:21:30Z</dcterms:modified>
</cp:coreProperties>
</file>